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78" y="13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" y="3044"/>
            <a:ext cx="10676055" cy="755358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2794000" y="3487448"/>
            <a:ext cx="730885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2794000" y="4532062"/>
            <a:ext cx="730885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2794001" y="6307876"/>
            <a:ext cx="730885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2794000" y="1438214"/>
            <a:ext cx="730885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91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181</cp:revision>
  <dcterms:created xsi:type="dcterms:W3CDTF">2023-06-01T07:42:12Z</dcterms:created>
  <dcterms:modified xsi:type="dcterms:W3CDTF">2023-06-14T13:36:01Z</dcterms:modified>
</cp:coreProperties>
</file>